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8" r:id="rId2"/>
  </p:sldIdLst>
  <p:sldSz cx="6858000" cy="9906000" type="A4"/>
  <p:notesSz cx="9872663" cy="666908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3150" y="10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278448" cy="334127"/>
          </a:xfrm>
          <a:prstGeom prst="rect">
            <a:avLst/>
          </a:prstGeom>
        </p:spPr>
        <p:txBody>
          <a:bodyPr vert="horz" lIns="87517" tIns="43759" rIns="87517" bIns="43759" rtlCol="0"/>
          <a:lstStyle>
            <a:lvl1pPr algn="l">
              <a:defRPr sz="11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5592009" y="1"/>
            <a:ext cx="4278448" cy="334127"/>
          </a:xfrm>
          <a:prstGeom prst="rect">
            <a:avLst/>
          </a:prstGeom>
        </p:spPr>
        <p:txBody>
          <a:bodyPr vert="horz" lIns="87517" tIns="43759" rIns="87517" bIns="43759" rtlCol="0"/>
          <a:lstStyle>
            <a:lvl1pPr algn="r">
              <a:defRPr sz="1100"/>
            </a:lvl1pPr>
          </a:lstStyle>
          <a:p>
            <a:fld id="{9ABC7B3B-AD39-41A1-BF97-4100CCD9C34A}" type="datetimeFigureOut">
              <a:rPr lang="de-AT" smtClean="0"/>
              <a:t>24.10.2022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2" y="6334963"/>
            <a:ext cx="4278448" cy="334127"/>
          </a:xfrm>
          <a:prstGeom prst="rect">
            <a:avLst/>
          </a:prstGeom>
        </p:spPr>
        <p:txBody>
          <a:bodyPr vert="horz" lIns="87517" tIns="43759" rIns="87517" bIns="43759" rtlCol="0" anchor="b"/>
          <a:lstStyle>
            <a:lvl1pPr algn="l">
              <a:defRPr sz="1100"/>
            </a:lvl1pPr>
          </a:lstStyle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592009" y="6334963"/>
            <a:ext cx="4278448" cy="334127"/>
          </a:xfrm>
          <a:prstGeom prst="rect">
            <a:avLst/>
          </a:prstGeom>
        </p:spPr>
        <p:txBody>
          <a:bodyPr vert="horz" lIns="87517" tIns="43759" rIns="87517" bIns="43759" rtlCol="0" anchor="b"/>
          <a:lstStyle>
            <a:lvl1pPr algn="r">
              <a:defRPr sz="1100"/>
            </a:lvl1pPr>
          </a:lstStyle>
          <a:p>
            <a:fld id="{F5548D19-66A0-4CD9-9390-C3957C33AC6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612100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4278613" cy="334051"/>
          </a:xfrm>
          <a:prstGeom prst="rect">
            <a:avLst/>
          </a:prstGeom>
        </p:spPr>
        <p:txBody>
          <a:bodyPr vert="horz" lIns="87517" tIns="43759" rIns="87517" bIns="43759" rtlCol="0"/>
          <a:lstStyle>
            <a:lvl1pPr algn="l">
              <a:defRPr sz="11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5592520" y="2"/>
            <a:ext cx="4278613" cy="334051"/>
          </a:xfrm>
          <a:prstGeom prst="rect">
            <a:avLst/>
          </a:prstGeom>
        </p:spPr>
        <p:txBody>
          <a:bodyPr vert="horz" lIns="87517" tIns="43759" rIns="87517" bIns="43759" rtlCol="0"/>
          <a:lstStyle>
            <a:lvl1pPr algn="r">
              <a:defRPr sz="1100"/>
            </a:lvl1pPr>
          </a:lstStyle>
          <a:p>
            <a:fld id="{08057F2A-C295-4075-8F42-392B32316483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157663" y="833438"/>
            <a:ext cx="1557337" cy="2249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17" tIns="43759" rIns="87517" bIns="43759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987727" y="3209275"/>
            <a:ext cx="7897211" cy="2626178"/>
          </a:xfrm>
          <a:prstGeom prst="rect">
            <a:avLst/>
          </a:prstGeom>
        </p:spPr>
        <p:txBody>
          <a:bodyPr vert="horz" lIns="87517" tIns="43759" rIns="87517" bIns="43759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2" y="6335038"/>
            <a:ext cx="4278613" cy="334051"/>
          </a:xfrm>
          <a:prstGeom prst="rect">
            <a:avLst/>
          </a:prstGeom>
        </p:spPr>
        <p:txBody>
          <a:bodyPr vert="horz" lIns="87517" tIns="43759" rIns="87517" bIns="43759" rtlCol="0" anchor="b"/>
          <a:lstStyle>
            <a:lvl1pPr algn="l">
              <a:defRPr sz="11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592520" y="6335038"/>
            <a:ext cx="4278613" cy="334051"/>
          </a:xfrm>
          <a:prstGeom prst="rect">
            <a:avLst/>
          </a:prstGeom>
        </p:spPr>
        <p:txBody>
          <a:bodyPr vert="horz" lIns="87517" tIns="43759" rIns="87517" bIns="43759" rtlCol="0" anchor="b"/>
          <a:lstStyle>
            <a:lvl1pPr algn="r">
              <a:defRPr sz="1100"/>
            </a:lvl1pPr>
          </a:lstStyle>
          <a:p>
            <a:fld id="{04E0036E-FAA5-447D-9974-38BC99F80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22041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E0036E-FAA5-447D-9974-38BC99F80543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57243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58C3E-C81D-4ADA-AA4E-400D9D088C5D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061EE-123D-4F37-91E4-116C0AB23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50155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58C3E-C81D-4ADA-AA4E-400D9D088C5D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061EE-123D-4F37-91E4-116C0AB23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6254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58C3E-C81D-4ADA-AA4E-400D9D088C5D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061EE-123D-4F37-91E4-116C0AB23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6216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58C3E-C81D-4ADA-AA4E-400D9D088C5D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061EE-123D-4F37-91E4-116C0AB23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2984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58C3E-C81D-4ADA-AA4E-400D9D088C5D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061EE-123D-4F37-91E4-116C0AB23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06406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58C3E-C81D-4ADA-AA4E-400D9D088C5D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061EE-123D-4F37-91E4-116C0AB23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37770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58C3E-C81D-4ADA-AA4E-400D9D088C5D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061EE-123D-4F37-91E4-116C0AB23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10526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58C3E-C81D-4ADA-AA4E-400D9D088C5D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061EE-123D-4F37-91E4-116C0AB23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89569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58C3E-C81D-4ADA-AA4E-400D9D088C5D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061EE-123D-4F37-91E4-116C0AB23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58822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58C3E-C81D-4ADA-AA4E-400D9D088C5D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061EE-123D-4F37-91E4-116C0AB23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1673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58C3E-C81D-4ADA-AA4E-400D9D088C5D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061EE-123D-4F37-91E4-116C0AB23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1524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D58C3E-C81D-4ADA-AA4E-400D9D088C5D}" type="datetimeFigureOut">
              <a:rPr lang="de-DE" smtClean="0"/>
              <a:t>24.10.2022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F061EE-123D-4F37-91E4-116C0AB23AD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8440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876" y="8080095"/>
            <a:ext cx="2232248" cy="135640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3072"/>
            <a:ext cx="6769751" cy="4105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332657" y="488504"/>
            <a:ext cx="6320961" cy="7402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5400" b="1" u="sng" dirty="0">
                <a:solidFill>
                  <a:srgbClr val="FF0000"/>
                </a:solidFill>
              </a:rPr>
              <a:t>SCHUHPUTZ-AKTION</a:t>
            </a:r>
            <a:r>
              <a:rPr lang="de-DE" sz="5400" dirty="0"/>
              <a:t> </a:t>
            </a:r>
          </a:p>
          <a:p>
            <a:pPr algn="ctr"/>
            <a:r>
              <a:rPr lang="de-DE" sz="2800" b="1" dirty="0">
                <a:latin typeface="Adobe Hebrew" panose="02040503050201020203" pitchFamily="18" charset="-79"/>
                <a:cs typeface="Adobe Hebrew" panose="02040503050201020203" pitchFamily="18" charset="-79"/>
              </a:rPr>
              <a:t>in</a:t>
            </a:r>
            <a:r>
              <a:rPr lang="de-DE" sz="4000" b="1" dirty="0">
                <a:latin typeface="Adobe Hebrew" panose="02040503050201020203" pitchFamily="18" charset="-79"/>
                <a:cs typeface="Adobe Hebrew" panose="02040503050201020203" pitchFamily="18" charset="-79"/>
              </a:rPr>
              <a:t> </a:t>
            </a:r>
          </a:p>
          <a:p>
            <a:pPr algn="ctr"/>
            <a:r>
              <a:rPr lang="de-DE" sz="4000" b="1" i="1" dirty="0">
                <a:latin typeface="Adobe Hebrew" panose="02040503050201020203" pitchFamily="18" charset="-79"/>
                <a:cs typeface="Adobe Hebrew" panose="02040503050201020203" pitchFamily="18" charset="-79"/>
              </a:rPr>
              <a:t>Heiligenkreuz am </a:t>
            </a:r>
            <a:r>
              <a:rPr lang="de-DE" sz="4000" b="1" i="1" dirty="0" err="1">
                <a:latin typeface="Adobe Hebrew" panose="02040503050201020203" pitchFamily="18" charset="-79"/>
                <a:cs typeface="Adobe Hebrew" panose="02040503050201020203" pitchFamily="18" charset="-79"/>
              </a:rPr>
              <a:t>Waasen</a:t>
            </a:r>
            <a:endParaRPr lang="de-DE" i="1" dirty="0">
              <a:latin typeface="Adobe Hebrew" panose="02040503050201020203" pitchFamily="18" charset="-79"/>
              <a:cs typeface="Adobe Hebrew" panose="02040503050201020203" pitchFamily="18" charset="-79"/>
            </a:endParaRPr>
          </a:p>
          <a:p>
            <a:pPr algn="ctr"/>
            <a:endParaRPr lang="de-DE" sz="1000" dirty="0"/>
          </a:p>
          <a:p>
            <a:pPr algn="ctr"/>
            <a:r>
              <a:rPr lang="de-DE" sz="6600" b="1" dirty="0">
                <a:solidFill>
                  <a:srgbClr val="FF0000"/>
                </a:solidFill>
              </a:rPr>
              <a:t>30.10.2022 </a:t>
            </a:r>
          </a:p>
          <a:p>
            <a:pPr algn="ctr"/>
            <a:endParaRPr lang="de-DE" sz="1000" b="1" dirty="0"/>
          </a:p>
          <a:p>
            <a:pPr algn="ctr"/>
            <a:r>
              <a:rPr lang="de-DE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dobe Hebrew" panose="02040503050201020203" pitchFamily="18" charset="-79"/>
                <a:cs typeface="Adobe Hebrew" panose="02040503050201020203" pitchFamily="18" charset="-79"/>
              </a:rPr>
              <a:t>ca. 10:00 nach der hl. Messe</a:t>
            </a:r>
          </a:p>
          <a:p>
            <a:pPr algn="ctr"/>
            <a:r>
              <a:rPr lang="de-DE" sz="2800" b="1" dirty="0">
                <a:latin typeface="Adobe Hebrew" panose="02040503050201020203" pitchFamily="18" charset="-79"/>
                <a:cs typeface="Adobe Hebrew" panose="02040503050201020203" pitchFamily="18" charset="-79"/>
              </a:rPr>
              <a:t>vor der Pfarrkirche </a:t>
            </a:r>
          </a:p>
          <a:p>
            <a:pPr algn="ctr"/>
            <a:r>
              <a:rPr lang="de-DE" sz="2800" b="1" dirty="0">
                <a:solidFill>
                  <a:srgbClr val="FF0000"/>
                </a:solidFill>
                <a:latin typeface="Adobe Hebrew" panose="02040503050201020203" pitchFamily="18" charset="-79"/>
                <a:cs typeface="Adobe Hebrew" panose="02040503050201020203" pitchFamily="18" charset="-79"/>
              </a:rPr>
              <a:t>mit Agape</a:t>
            </a:r>
            <a:r>
              <a:rPr lang="de-DE" dirty="0">
                <a:effectLst/>
                <a:latin typeface="Adobe Hebrew" panose="02040503050201020203" pitchFamily="18" charset="-79"/>
                <a:cs typeface="Adobe Hebrew" panose="02040503050201020203" pitchFamily="18" charset="-79"/>
              </a:rPr>
              <a:t/>
            </a:r>
            <a:br>
              <a:rPr lang="de-DE" dirty="0">
                <a:effectLst/>
                <a:latin typeface="Adobe Hebrew" panose="02040503050201020203" pitchFamily="18" charset="-79"/>
                <a:cs typeface="Adobe Hebrew" panose="02040503050201020203" pitchFamily="18" charset="-79"/>
              </a:rPr>
            </a:br>
            <a:endParaRPr lang="de-DE" sz="900" dirty="0">
              <a:effectLst/>
              <a:latin typeface="Adobe Hebrew" panose="02040503050201020203" pitchFamily="18" charset="-79"/>
              <a:cs typeface="Adobe Hebrew" panose="02040503050201020203" pitchFamily="18" charset="-79"/>
            </a:endParaRPr>
          </a:p>
          <a:p>
            <a:pPr algn="ctr"/>
            <a:r>
              <a:rPr lang="de-DE" sz="2400" b="1" dirty="0">
                <a:latin typeface="Adobe Hebrew" panose="02040503050201020203" pitchFamily="18" charset="-79"/>
                <a:cs typeface="Adobe Hebrew" panose="02040503050201020203" pitchFamily="18" charset="-79"/>
              </a:rPr>
              <a:t>Der Gesamterlös kommt der </a:t>
            </a:r>
          </a:p>
          <a:p>
            <a:pPr algn="ctr"/>
            <a:r>
              <a:rPr lang="de-DE" sz="2400" b="1" dirty="0" err="1">
                <a:latin typeface="Adobe Hebrew" panose="02040503050201020203" pitchFamily="18" charset="-79"/>
                <a:cs typeface="Adobe Hebrew" panose="02040503050201020203" pitchFamily="18" charset="-79"/>
              </a:rPr>
              <a:t>Vinzenzgemeinschaft</a:t>
            </a:r>
            <a:r>
              <a:rPr lang="de-DE" sz="2400" b="1" dirty="0">
                <a:latin typeface="Adobe Hebrew" panose="02040503050201020203" pitchFamily="18" charset="-79"/>
                <a:cs typeface="Adobe Hebrew" panose="02040503050201020203" pitchFamily="18" charset="-79"/>
              </a:rPr>
              <a:t> Heiligenkreuz a. W.</a:t>
            </a:r>
          </a:p>
          <a:p>
            <a:pPr algn="ctr"/>
            <a:r>
              <a:rPr lang="de-DE" sz="2400" b="1" dirty="0">
                <a:latin typeface="Adobe Hebrew" panose="02040503050201020203" pitchFamily="18" charset="-79"/>
                <a:cs typeface="Adobe Hebrew" panose="02040503050201020203" pitchFamily="18" charset="-79"/>
              </a:rPr>
              <a:t>zu Gute </a:t>
            </a:r>
          </a:p>
          <a:p>
            <a:pPr algn="ctr"/>
            <a:endParaRPr lang="de-DE" sz="1600" b="1" dirty="0">
              <a:latin typeface="Adobe Hebrew" panose="02040503050201020203" pitchFamily="18" charset="-79"/>
              <a:cs typeface="Adobe Hebrew" panose="02040503050201020203" pitchFamily="18" charset="-79"/>
            </a:endParaRPr>
          </a:p>
          <a:p>
            <a:pPr algn="ctr"/>
            <a:r>
              <a:rPr lang="de-DE" sz="2800" b="1" dirty="0">
                <a:latin typeface="Adobe Hebrew" panose="02040503050201020203" pitchFamily="18" charset="-79"/>
                <a:cs typeface="Adobe Hebrew" panose="02040503050201020203" pitchFamily="18" charset="-79"/>
              </a:rPr>
              <a:t>Auf Euer kommen freut sich die </a:t>
            </a:r>
          </a:p>
          <a:p>
            <a:pPr algn="ctr"/>
            <a:r>
              <a:rPr lang="de-DE" sz="2800" b="1" dirty="0">
                <a:solidFill>
                  <a:srgbClr val="FF0000"/>
                </a:solidFill>
                <a:latin typeface="Adobe Hebrew" panose="02040503050201020203" pitchFamily="18" charset="-79"/>
                <a:cs typeface="Adobe Hebrew" panose="02040503050201020203" pitchFamily="18" charset="-79"/>
              </a:rPr>
              <a:t>KMB Heiligenkreuz am Waasen</a:t>
            </a:r>
          </a:p>
        </p:txBody>
      </p:sp>
    </p:spTree>
    <p:extLst>
      <p:ext uri="{BB962C8B-B14F-4D97-AF65-F5344CB8AC3E}">
        <p14:creationId xmlns:p14="http://schemas.microsoft.com/office/powerpoint/2010/main" val="3637241076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A4-Papier (210 x 297 mm)</PresentationFormat>
  <Paragraphs>16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Adobe Hebrew</vt:lpstr>
      <vt:lpstr>Arial</vt:lpstr>
      <vt:lpstr>Calibri</vt:lpstr>
      <vt:lpstr>Larissa</vt:lpstr>
      <vt:lpstr>PowerPoint-Präsentation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Alexander Kogler</dc:creator>
  <cp:lastModifiedBy>Franz Windisch</cp:lastModifiedBy>
  <cp:revision>34</cp:revision>
  <cp:lastPrinted>2022-10-24T09:50:46Z</cp:lastPrinted>
  <dcterms:created xsi:type="dcterms:W3CDTF">2013-10-02T11:04:38Z</dcterms:created>
  <dcterms:modified xsi:type="dcterms:W3CDTF">2022-10-24T10:08:27Z</dcterms:modified>
</cp:coreProperties>
</file>